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9CCC5D-7F1E-40DE-85ED-FF29941A621D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8512A-457C-4E48-AA31-250417794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466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FD3C-392F-43BF-BC78-F4BDFB0757A6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BB4D-449B-424C-8A08-F2581E5C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51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FD3C-392F-43BF-BC78-F4BDFB0757A6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BB4D-449B-424C-8A08-F2581E5C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232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FD3C-392F-43BF-BC78-F4BDFB0757A6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BB4D-449B-424C-8A08-F2581E5C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689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FD3C-392F-43BF-BC78-F4BDFB0757A6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BB4D-449B-424C-8A08-F2581E5C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719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FD3C-392F-43BF-BC78-F4BDFB0757A6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BB4D-449B-424C-8A08-F2581E5C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32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FD3C-392F-43BF-BC78-F4BDFB0757A6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BB4D-449B-424C-8A08-F2581E5C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905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FD3C-392F-43BF-BC78-F4BDFB0757A6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BB4D-449B-424C-8A08-F2581E5C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417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FD3C-392F-43BF-BC78-F4BDFB0757A6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BB4D-449B-424C-8A08-F2581E5C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059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FD3C-392F-43BF-BC78-F4BDFB0757A6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BB4D-449B-424C-8A08-F2581E5C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993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FD3C-392F-43BF-BC78-F4BDFB0757A6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BB4D-449B-424C-8A08-F2581E5C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442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FD3C-392F-43BF-BC78-F4BDFB0757A6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BB4D-449B-424C-8A08-F2581E5C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11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AFD3C-392F-43BF-BC78-F4BDFB0757A6}" type="datetimeFigureOut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DBB4D-449B-424C-8A08-F2581E5C39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501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221048"/>
            <a:ext cx="11157857" cy="6485504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05796">
            <a:off x="2371661" y="5782328"/>
            <a:ext cx="275965" cy="44738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584371" y="5864503"/>
            <a:ext cx="1262743" cy="52848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LOGO TEAM MSN</a:t>
            </a:r>
          </a:p>
        </p:txBody>
      </p:sp>
      <p:cxnSp>
        <p:nvCxnSpPr>
          <p:cNvPr id="6" name="Straight Connector 5"/>
          <p:cNvCxnSpPr>
            <a:stCxn id="2" idx="3"/>
            <a:endCxn id="3" idx="1"/>
          </p:cNvCxnSpPr>
          <p:nvPr/>
        </p:nvCxnSpPr>
        <p:spPr>
          <a:xfrm>
            <a:off x="2647121" y="5994224"/>
            <a:ext cx="2937250" cy="13452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641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171" y="97570"/>
            <a:ext cx="11234058" cy="657367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05796">
            <a:off x="2667581" y="5670392"/>
            <a:ext cx="275965" cy="44738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682345" y="5864503"/>
            <a:ext cx="1262743" cy="52848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LOGO TEAM MSN</a:t>
            </a:r>
          </a:p>
        </p:txBody>
      </p:sp>
      <p:cxnSp>
        <p:nvCxnSpPr>
          <p:cNvPr id="6" name="Straight Connector 5"/>
          <p:cNvCxnSpPr>
            <a:stCxn id="3" idx="3"/>
            <a:endCxn id="5" idx="1"/>
          </p:cNvCxnSpPr>
          <p:nvPr/>
        </p:nvCxnSpPr>
        <p:spPr>
          <a:xfrm>
            <a:off x="2943041" y="5882288"/>
            <a:ext cx="2739304" cy="24646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0895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286" y="117940"/>
            <a:ext cx="11255828" cy="653365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05796">
            <a:off x="2667581" y="5670391"/>
            <a:ext cx="275965" cy="44738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693231" y="5864503"/>
            <a:ext cx="1262743" cy="52848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LOGO TEAM MSN</a:t>
            </a:r>
          </a:p>
        </p:txBody>
      </p:sp>
      <p:cxnSp>
        <p:nvCxnSpPr>
          <p:cNvPr id="6" name="Straight Connector 5"/>
          <p:cNvCxnSpPr>
            <a:stCxn id="3" idx="3"/>
            <a:endCxn id="5" idx="1"/>
          </p:cNvCxnSpPr>
          <p:nvPr/>
        </p:nvCxnSpPr>
        <p:spPr>
          <a:xfrm>
            <a:off x="2943041" y="5882287"/>
            <a:ext cx="2750190" cy="24646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9500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686" y="125100"/>
            <a:ext cx="11549743" cy="661403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05796">
            <a:off x="2306346" y="5875478"/>
            <a:ext cx="275965" cy="44738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638801" y="5864503"/>
            <a:ext cx="1262743" cy="52848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LOGO TEAM MSN</a:t>
            </a:r>
          </a:p>
        </p:txBody>
      </p:sp>
      <p:cxnSp>
        <p:nvCxnSpPr>
          <p:cNvPr id="6" name="Straight Connector 5"/>
          <p:cNvCxnSpPr>
            <a:stCxn id="3" idx="3"/>
            <a:endCxn id="5" idx="1"/>
          </p:cNvCxnSpPr>
          <p:nvPr/>
        </p:nvCxnSpPr>
        <p:spPr>
          <a:xfrm>
            <a:off x="2581806" y="6087374"/>
            <a:ext cx="3056995" cy="4137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2102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68" y="116084"/>
            <a:ext cx="11456662" cy="657863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05796">
            <a:off x="2556278" y="5814165"/>
            <a:ext cx="275965" cy="44738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606143" y="5864503"/>
            <a:ext cx="1262743" cy="52848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LOGO TEAM MSN</a:t>
            </a:r>
          </a:p>
        </p:txBody>
      </p:sp>
      <p:cxnSp>
        <p:nvCxnSpPr>
          <p:cNvPr id="6" name="Straight Connector 5"/>
          <p:cNvCxnSpPr>
            <a:stCxn id="3" idx="3"/>
            <a:endCxn id="5" idx="1"/>
          </p:cNvCxnSpPr>
          <p:nvPr/>
        </p:nvCxnSpPr>
        <p:spPr>
          <a:xfrm>
            <a:off x="2831738" y="6026061"/>
            <a:ext cx="2774405" cy="10268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568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143" y="217714"/>
            <a:ext cx="11466436" cy="650361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05796">
            <a:off x="2422650" y="5929909"/>
            <a:ext cx="275965" cy="44738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475511" y="5918933"/>
            <a:ext cx="1262743" cy="52848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LOGO TEAM MSN</a:t>
            </a:r>
          </a:p>
        </p:txBody>
      </p:sp>
      <p:cxnSp>
        <p:nvCxnSpPr>
          <p:cNvPr id="6" name="Straight Connector 5"/>
          <p:cNvCxnSpPr>
            <a:stCxn id="3" idx="3"/>
            <a:endCxn id="5" idx="1"/>
          </p:cNvCxnSpPr>
          <p:nvPr/>
        </p:nvCxnSpPr>
        <p:spPr>
          <a:xfrm>
            <a:off x="2698110" y="6141805"/>
            <a:ext cx="2777401" cy="4137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691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18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Siti Khadijah Nordin</dc:creator>
  <cp:lastModifiedBy>Norfarizan Bt. Noordin @ Mustapha</cp:lastModifiedBy>
  <cp:revision>3</cp:revision>
  <cp:lastPrinted>2025-04-07T07:44:52Z</cp:lastPrinted>
  <dcterms:created xsi:type="dcterms:W3CDTF">2025-04-07T07:39:49Z</dcterms:created>
  <dcterms:modified xsi:type="dcterms:W3CDTF">2025-04-22T03:01:33Z</dcterms:modified>
</cp:coreProperties>
</file>